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9" r:id="rId3"/>
    <p:sldId id="262" r:id="rId4"/>
    <p:sldId id="267" r:id="rId5"/>
    <p:sldId id="272" r:id="rId6"/>
    <p:sldId id="273" r:id="rId7"/>
    <p:sldId id="265" r:id="rId8"/>
    <p:sldId id="260" r:id="rId9"/>
    <p:sldId id="270" r:id="rId10"/>
    <p:sldId id="261" r:id="rId11"/>
    <p:sldId id="269" r:id="rId12"/>
    <p:sldId id="263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9234E-0373-4EB4-982C-4F98ED136E8B}" v="4" dt="2020-04-04T13:59:02.445"/>
    <p1510:client id="{5D23CFAE-A2F9-4690-8FAD-D42A7CD1E4CA}" v="60" dt="2020-04-04T01:40:57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4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EA89FD-27B9-45AC-8997-6531036B37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F13E8B-0EBB-4E5F-AC4F-0F356DE4D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EBA6D-3820-42AD-8642-C5D9DEAC6301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6DB7D-72C6-41B3-9FF9-0E1CF2D4A6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D226C-48CA-425A-956A-A466B515BA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F186C-43E0-4397-B871-BEE0F64FE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664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042C3-4E46-48E5-AD3C-A84516A8A3D5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F7D8B-E4F2-4C00-96B9-4E1B68D8F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536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5EC4-5EB3-4A54-8036-4695328D5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452718"/>
            <a:ext cx="9404723" cy="1400530"/>
          </a:xfrm>
        </p:spPr>
        <p:txBody>
          <a:bodyPr/>
          <a:lstStyle/>
          <a:p>
            <a:pPr algn="ctr"/>
            <a:r>
              <a:rPr lang="en-US" dirty="0" err="1"/>
              <a:t>COVIDgilance</a:t>
            </a:r>
            <a:br>
              <a:rPr lang="en-US" sz="1900" dirty="0"/>
            </a:br>
            <a:r>
              <a:rPr lang="en-US" sz="1900" dirty="0"/>
              <a:t>Presented by</a:t>
            </a:r>
            <a:br>
              <a:rPr lang="en-US" sz="1900" dirty="0"/>
            </a:br>
            <a:r>
              <a:rPr lang="en-US" sz="1900" dirty="0"/>
              <a:t>Paul </a:t>
            </a:r>
            <a:r>
              <a:rPr lang="en-US" sz="1900" dirty="0" err="1"/>
              <a:t>Kazalski</a:t>
            </a:r>
            <a:r>
              <a:rPr lang="en-US" sz="1900" dirty="0"/>
              <a:t>, </a:t>
            </a:r>
            <a:r>
              <a:rPr lang="en-US" sz="1900" dirty="0" err="1"/>
              <a:t>Flomo</a:t>
            </a:r>
            <a:r>
              <a:rPr lang="en-US" sz="1900" dirty="0"/>
              <a:t> </a:t>
            </a:r>
            <a:r>
              <a:rPr lang="en-US" sz="1900" dirty="0" err="1"/>
              <a:t>Kokro</a:t>
            </a:r>
            <a:r>
              <a:rPr lang="en-US" sz="1900" dirty="0"/>
              <a:t>, Will Giordano, Maria-Elena Gorini, Meghna </a:t>
            </a:r>
            <a:r>
              <a:rPr lang="en-US" sz="1900" dirty="0" err="1"/>
              <a:t>Agnish</a:t>
            </a:r>
            <a:br>
              <a:rPr lang="en-US" sz="1900" dirty="0"/>
            </a:br>
            <a:endParaRPr lang="en-US" sz="1900" dirty="0"/>
          </a:p>
        </p:txBody>
      </p:sp>
      <p:pic>
        <p:nvPicPr>
          <p:cNvPr id="4" name="Content Placeholder 3" descr="A picture containing meter&#10;&#10;Description automatically generated">
            <a:extLst>
              <a:ext uri="{FF2B5EF4-FFF2-40B4-BE49-F238E27FC236}">
                <a16:creationId xmlns:a16="http://schemas.microsoft.com/office/drawing/2014/main" id="{C0337632-7886-4480-9A24-5CE3E5561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095" y="1945634"/>
            <a:ext cx="8421809" cy="47372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84659-62D1-4B86-8753-50C741AC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80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98448-4125-4FF0-A4C4-3BDDA168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BB15D-E3B8-492C-9A6F-00ED18C5B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078374"/>
            <a:ext cx="6685052" cy="5704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89283E-5A73-436F-A9BE-478C41A33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777" y="1225227"/>
            <a:ext cx="4106773" cy="555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98448-4125-4FF0-A4C4-3BDDA168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13C91-33EC-48E7-8A94-3C5C83B4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593" y="91780"/>
            <a:ext cx="5460905" cy="667444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CE1EAE5-8E60-424D-8F77-B345879B4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2" y="2071992"/>
            <a:ext cx="6410330" cy="349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11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07C1B-B6FE-402C-964E-82D8BE8A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4D5685-0E3F-4AEB-9F17-731F969BC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our project we included code utilizing Web Scraping, Leaflet, Python-Flask, API, HTML, CSS, SQL, JavaScript, and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r>
              <a:rPr lang="en-US" dirty="0"/>
              <a:t>Exponential Growth of the COVID-19 virus was concentrated in areas of New York state, New Jersey, and other city metropolis nationwide.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7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9195-A016-449D-9471-58955E01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2B2D6-F8CE-4A5B-B751-D61973E34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4" name="Content Placeholder 13" descr="A close up of a necklace&#10;&#10;Description automatically generated">
            <a:extLst>
              <a:ext uri="{FF2B5EF4-FFF2-40B4-BE49-F238E27FC236}">
                <a16:creationId xmlns:a16="http://schemas.microsoft.com/office/drawing/2014/main" id="{54708256-CDAC-48C5-AD3C-0369DE395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9415" y="1853248"/>
            <a:ext cx="5453170" cy="3635447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A08195-A27A-4720-A6A7-EF1A50B56992}"/>
              </a:ext>
            </a:extLst>
          </p:cNvPr>
          <p:cNvSpPr txBox="1">
            <a:spLocks/>
          </p:cNvSpPr>
          <p:nvPr/>
        </p:nvSpPr>
        <p:spPr>
          <a:xfrm>
            <a:off x="7258050" y="5301810"/>
            <a:ext cx="3781425" cy="373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800" dirty="0"/>
              <a:t>(No Coughing Please)</a:t>
            </a:r>
          </a:p>
        </p:txBody>
      </p:sp>
    </p:spTree>
    <p:extLst>
      <p:ext uri="{BB962C8B-B14F-4D97-AF65-F5344CB8AC3E}">
        <p14:creationId xmlns:p14="http://schemas.microsoft.com/office/powerpoint/2010/main" val="3077065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0A84B79-42A7-4AD9-A72A-3A358014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2" name="Freeform 7">
            <a:extLst>
              <a:ext uri="{FF2B5EF4-FFF2-40B4-BE49-F238E27FC236}">
                <a16:creationId xmlns:a16="http://schemas.microsoft.com/office/drawing/2014/main" id="{05D1028C-0ECA-4950-9153-E1DB1EF5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US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B07B1-FBF9-40DF-87A4-FA21A78D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54" name="Content Placeholder 9">
            <a:extLst>
              <a:ext uri="{FF2B5EF4-FFF2-40B4-BE49-F238E27FC236}">
                <a16:creationId xmlns:a16="http://schemas.microsoft.com/office/drawing/2014/main" id="{C70746C6-6713-4E00-85D4-458A0D4B6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548281"/>
            <a:ext cx="5114093" cy="3654389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255593-C559-4D76-BC04-90CB03FA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70" y="2286162"/>
            <a:ext cx="4890777" cy="4316111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1B8AEC-6522-4B69-83DD-270574D5A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811" y="2273599"/>
            <a:ext cx="6589484" cy="4480884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9AA902-BE09-4C39-91AD-F23F2F85E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475" y="2289649"/>
            <a:ext cx="3082987" cy="4378976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5EAC0B-2AE3-41F7-8A51-9E2A1864BE9B}"/>
              </a:ext>
            </a:extLst>
          </p:cNvPr>
          <p:cNvSpPr txBox="1"/>
          <p:nvPr/>
        </p:nvSpPr>
        <p:spPr>
          <a:xfrm>
            <a:off x="729879" y="1043073"/>
            <a:ext cx="9021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came from worldometers.info/</a:t>
            </a:r>
            <a:r>
              <a:rPr lang="en-US" dirty="0" err="1"/>
              <a:t>coronoavirus</a:t>
            </a:r>
            <a:endParaRPr lang="en-US" dirty="0"/>
          </a:p>
          <a:p>
            <a:r>
              <a:rPr lang="en-US" dirty="0"/>
              <a:t>Each US file had 54 lines of data. Each World file had 202 lines of data.</a:t>
            </a:r>
          </a:p>
          <a:p>
            <a:r>
              <a:rPr lang="en-US" dirty="0"/>
              <a:t>We pulled data from March 22, 2020 to April 1, 2020 (11 days of data). </a:t>
            </a:r>
          </a:p>
        </p:txBody>
      </p:sp>
    </p:spTree>
    <p:extLst>
      <p:ext uri="{BB962C8B-B14F-4D97-AF65-F5344CB8AC3E}">
        <p14:creationId xmlns:p14="http://schemas.microsoft.com/office/powerpoint/2010/main" val="1563628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 dirty="0" err="1"/>
              <a:t>Javascript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File 1 </a:t>
            </a:r>
          </a:p>
        </p:txBody>
      </p:sp>
      <p:sp>
        <p:nvSpPr>
          <p:cNvPr id="55" name="Rectangle 53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91B95-8729-4FE8-9F53-F2EA166C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F41ADD9B-217E-4A72-9D0F-B5E84C59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r>
              <a:rPr lang="en-US" dirty="0"/>
              <a:t>Creates:</a:t>
            </a:r>
          </a:p>
          <a:p>
            <a:pPr lvl="1"/>
            <a:r>
              <a:rPr lang="en-US" dirty="0"/>
              <a:t>The map</a:t>
            </a:r>
          </a:p>
          <a:p>
            <a:pPr lvl="1"/>
            <a:r>
              <a:rPr lang="en-US" dirty="0"/>
              <a:t>Links the slider library to the circles and updates the circles based on </a:t>
            </a:r>
            <a:r>
              <a:rPr lang="en-US"/>
              <a:t>the date</a:t>
            </a:r>
            <a:endParaRPr lang="en-US" dirty="0"/>
          </a:p>
          <a:p>
            <a:r>
              <a:rPr lang="en-US" dirty="0"/>
              <a:t>Utilized:</a:t>
            </a:r>
          </a:p>
          <a:p>
            <a:pPr lvl="1"/>
            <a:r>
              <a:rPr lang="en-US" dirty="0"/>
              <a:t>Map-box</a:t>
            </a:r>
          </a:p>
          <a:p>
            <a:pPr lvl="1"/>
            <a:r>
              <a:rPr lang="en-US" dirty="0"/>
              <a:t>Leaflet</a:t>
            </a:r>
          </a:p>
          <a:p>
            <a:pPr lvl="1"/>
            <a:r>
              <a:rPr lang="en-US" dirty="0"/>
              <a:t>Slider Library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078CF6F-E97C-434C-A02B-E7E2254BD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18" y="113484"/>
            <a:ext cx="4342608" cy="67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17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 dirty="0" err="1"/>
              <a:t>Javascript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File 2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91B95-8729-4FE8-9F53-F2EA166C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AEA24C1-A634-458C-8941-D19E3BC5F166}"/>
              </a:ext>
            </a:extLst>
          </p:cNvPr>
          <p:cNvSpPr txBox="1">
            <a:spLocks/>
          </p:cNvSpPr>
          <p:nvPr/>
        </p:nvSpPr>
        <p:spPr>
          <a:xfrm>
            <a:off x="650669" y="2438400"/>
            <a:ext cx="3872693" cy="3809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Creates:</a:t>
            </a:r>
          </a:p>
          <a:p>
            <a:pPr lvl="1"/>
            <a:r>
              <a:rPr lang="en-US" dirty="0"/>
              <a:t>Circles based on the number of total cases and total deaths </a:t>
            </a:r>
          </a:p>
          <a:p>
            <a:pPr lvl="1"/>
            <a:endParaRPr lang="en-US" dirty="0"/>
          </a:p>
          <a:p>
            <a:r>
              <a:rPr lang="en-US" dirty="0"/>
              <a:t>Utilized:</a:t>
            </a:r>
          </a:p>
          <a:p>
            <a:pPr lvl="1"/>
            <a:r>
              <a:rPr lang="en-US" dirty="0"/>
              <a:t>The API that was utilized was implemented by Map-box</a:t>
            </a:r>
          </a:p>
          <a:p>
            <a:pPr lvl="1"/>
            <a:r>
              <a:rPr lang="en-US" dirty="0"/>
              <a:t>Leaflet</a:t>
            </a:r>
          </a:p>
          <a:p>
            <a:pPr lvl="1"/>
            <a:r>
              <a:rPr lang="en-US" dirty="0"/>
              <a:t>Scraped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19CD32-EFE7-46E4-9AB9-A4A3C30F4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069" y="38486"/>
            <a:ext cx="7017969" cy="678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9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47762"/>
          </a:xfrm>
        </p:spPr>
        <p:txBody>
          <a:bodyPr/>
          <a:lstStyle/>
          <a:p>
            <a:r>
              <a:rPr lang="en-US" dirty="0"/>
              <a:t>Leaflet timeline-slider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ADD9B-217E-4A72-9D0F-B5E84C59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402672"/>
            <a:ext cx="5160866" cy="3093770"/>
          </a:xfrm>
        </p:spPr>
        <p:txBody>
          <a:bodyPr>
            <a:normAutofit/>
          </a:bodyPr>
          <a:lstStyle/>
          <a:p>
            <a:r>
              <a:rPr lang="en-US" dirty="0"/>
              <a:t>Who we should thank:</a:t>
            </a:r>
          </a:p>
          <a:p>
            <a:pPr lvl="1"/>
            <a:r>
              <a:rPr lang="en-US" dirty="0"/>
              <a:t>Created by Sol </a:t>
            </a:r>
            <a:r>
              <a:rPr lang="en-US" dirty="0" err="1"/>
              <a:t>Vitkin</a:t>
            </a:r>
            <a:r>
              <a:rPr lang="en-US" dirty="0"/>
              <a:t> (GitHub: </a:t>
            </a:r>
            <a:r>
              <a:rPr lang="en-US" dirty="0" err="1"/>
              <a:t>svitkin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Maintained by Dennis Wilhelm</a:t>
            </a:r>
          </a:p>
          <a:p>
            <a:r>
              <a:rPr lang="en-US" dirty="0"/>
              <a:t>What it is:</a:t>
            </a:r>
          </a:p>
          <a:p>
            <a:pPr lvl="1"/>
            <a:r>
              <a:rPr lang="en-US" dirty="0"/>
              <a:t>A time-based interaction overlay </a:t>
            </a:r>
          </a:p>
          <a:p>
            <a:pPr marL="457200" lvl="1" indent="0">
              <a:buNone/>
            </a:pPr>
            <a:r>
              <a:rPr lang="en-US" dirty="0"/>
              <a:t>    (from leafletjs.com </a:t>
            </a:r>
            <a:r>
              <a:rPr lang="en-US" dirty="0" err="1"/>
              <a:t>ToC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L.control.timelineSlider</a:t>
            </a:r>
            <a:r>
              <a:rPr lang="en-US" dirty="0"/>
              <a:t>({ })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B07B1-FBF9-40DF-87A4-FA21A78D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B0A7B1-6F67-4069-9659-5BDB63A069F9}"/>
              </a:ext>
            </a:extLst>
          </p:cNvPr>
          <p:cNvSpPr txBox="1">
            <a:spLocks/>
          </p:cNvSpPr>
          <p:nvPr/>
        </p:nvSpPr>
        <p:spPr>
          <a:xfrm>
            <a:off x="5807931" y="1398135"/>
            <a:ext cx="5160866" cy="3000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How it works:</a:t>
            </a:r>
          </a:p>
          <a:p>
            <a:pPr lvl="1"/>
            <a:r>
              <a:rPr lang="en-US" dirty="0"/>
              <a:t>generates the interactive slider icon (with customization options)</a:t>
            </a:r>
          </a:p>
          <a:p>
            <a:pPr lvl="1"/>
            <a:r>
              <a:rPr lang="en-US" dirty="0"/>
              <a:t>allows the user to attach a function related to said slider </a:t>
            </a:r>
          </a:p>
          <a:p>
            <a:pPr lvl="1"/>
            <a:r>
              <a:rPr lang="en-US" dirty="0"/>
              <a:t>accepts additional functions not related to slider value</a:t>
            </a:r>
          </a:p>
          <a:p>
            <a:pPr lvl="1"/>
            <a:r>
              <a:rPr lang="en-US" dirty="0"/>
              <a:t>Other options: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CBF496-8CA4-461F-8BCF-5B45A221E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4983207"/>
            <a:ext cx="8656320" cy="142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8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E3390-F7BB-4EE5-9E84-9776D687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B5E8C-8F40-4366-BE6F-5A39A377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43" y="295729"/>
            <a:ext cx="6100578" cy="2988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1E7833-BA70-4966-AD03-9052585CA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3" y="3574184"/>
            <a:ext cx="6106837" cy="301527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D8DF48-BB10-4102-A04E-754129ECF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475" y="295729"/>
            <a:ext cx="5147796" cy="1035921"/>
          </a:xfrm>
        </p:spPr>
        <p:txBody>
          <a:bodyPr/>
          <a:lstStyle/>
          <a:p>
            <a:r>
              <a:rPr lang="en-US" sz="3200" dirty="0"/>
              <a:t>Timeline-slider </a:t>
            </a:r>
            <a:br>
              <a:rPr lang="en-US" sz="3200" dirty="0"/>
            </a:br>
            <a:r>
              <a:rPr lang="en-US" sz="3200" dirty="0"/>
              <a:t>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CE3228-F3A0-4C81-AB46-02D48E52DB06}"/>
              </a:ext>
            </a:extLst>
          </p:cNvPr>
          <p:cNvSpPr/>
          <p:nvPr/>
        </p:nvSpPr>
        <p:spPr>
          <a:xfrm>
            <a:off x="6622061" y="1438183"/>
            <a:ext cx="523621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producer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 {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exclamation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} ) </a:t>
            </a:r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&lt;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circles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circles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{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myMap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removeLayer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circles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])};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&lt; 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++) 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{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circles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addTo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myMap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)};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L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timelineSlider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({</a:t>
            </a:r>
          </a:p>
          <a:p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timelineItems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"March 23"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"March24"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</a:p>
          <a:p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"March 25"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"March 26"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"March 27"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</a:p>
          <a:p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"March 28"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"March 29"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], </a:t>
            </a:r>
          </a:p>
          <a:p>
            <a:endParaRPr lang="en-US" sz="14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changeMap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producer,</a:t>
            </a:r>
          </a:p>
          <a:p>
            <a:endParaRPr lang="en-US" sz="14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extraChangeMapParams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exclamation: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"Hello World!"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</a:rPr>
              <a:t>})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addTo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myMap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  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707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9175-7685-4506-95FC-38C0A7E5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Slider 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2D1D8-ED54-4693-8E23-FDE7E08F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175C4-E5BF-4262-AE70-61F6E19D8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23" y="1152983"/>
            <a:ext cx="10821377" cy="562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53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A85E-5045-4683-AE3C-3DFD1CC8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</a:t>
            </a:r>
            <a:br>
              <a:rPr lang="en-US" dirty="0"/>
            </a:br>
            <a:r>
              <a:rPr lang="en-US" dirty="0"/>
              <a:t>File 1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DFC365C-3C17-4E19-B2AD-40F2758C7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4792" y="1206614"/>
            <a:ext cx="7898859" cy="55839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E3390-F7BB-4EE5-9E84-9776D687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83CCD6-A03B-403F-B709-8AF105F28205}"/>
              </a:ext>
            </a:extLst>
          </p:cNvPr>
          <p:cNvSpPr txBox="1">
            <a:spLocks/>
          </p:cNvSpPr>
          <p:nvPr/>
        </p:nvSpPr>
        <p:spPr>
          <a:xfrm>
            <a:off x="646111" y="2093612"/>
            <a:ext cx="3330328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Creates:</a:t>
            </a:r>
          </a:p>
          <a:p>
            <a:pPr lvl="1"/>
            <a:r>
              <a:rPr lang="en-US" dirty="0"/>
              <a:t>Web Application</a:t>
            </a:r>
          </a:p>
          <a:p>
            <a:pPr lvl="1"/>
            <a:endParaRPr lang="en-US" dirty="0"/>
          </a:p>
          <a:p>
            <a:r>
              <a:rPr lang="en-US" dirty="0"/>
              <a:t>Sharing information between CSS, Python and HTML</a:t>
            </a:r>
          </a:p>
          <a:p>
            <a:endParaRPr lang="en-US" dirty="0"/>
          </a:p>
          <a:p>
            <a:r>
              <a:rPr lang="en-US" dirty="0" err="1"/>
              <a:t>SQLAlchemy</a:t>
            </a:r>
            <a:r>
              <a:rPr lang="en-US" dirty="0"/>
              <a:t> is used to store data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65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3597F-6E71-4EFE-81EF-95D7740D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 </a:t>
            </a:r>
            <a:br>
              <a:rPr lang="en-US" dirty="0"/>
            </a:br>
            <a:r>
              <a:rPr lang="en-US" dirty="0"/>
              <a:t>File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0A4B4-5BB3-4422-A80F-EECEE7DE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11FE23-A4B3-44FE-AD68-A728BE89D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802" y="1429690"/>
            <a:ext cx="4627165" cy="497559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948EDB-88E3-49AB-89C1-02C4597BA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16" y="1429690"/>
            <a:ext cx="4627165" cy="497559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54D520-B465-46F9-8F77-912AC3A59A1B}"/>
              </a:ext>
            </a:extLst>
          </p:cNvPr>
          <p:cNvSpPr txBox="1">
            <a:spLocks/>
          </p:cNvSpPr>
          <p:nvPr/>
        </p:nvSpPr>
        <p:spPr>
          <a:xfrm>
            <a:off x="646111" y="2093612"/>
            <a:ext cx="1903691" cy="4311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Feedback app powered by Flask</a:t>
            </a:r>
          </a:p>
          <a:p>
            <a:endParaRPr lang="en-US" dirty="0"/>
          </a:p>
          <a:p>
            <a:r>
              <a:rPr lang="en-US" dirty="0"/>
              <a:t>User input data – stored in </a:t>
            </a:r>
            <a:r>
              <a:rPr lang="en-US" dirty="0" err="1"/>
              <a:t>postgress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7557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468</Words>
  <Application>Microsoft Office PowerPoint</Application>
  <PresentationFormat>Widescreen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Consolas</vt:lpstr>
      <vt:lpstr>Wingdings 3</vt:lpstr>
      <vt:lpstr>Ion</vt:lpstr>
      <vt:lpstr>COVIDgilance Presented by Paul Kazalski, Flomo Kokro, Will Giordano, Maria-Elena Gorini, Meghna Agnish </vt:lpstr>
      <vt:lpstr>Data</vt:lpstr>
      <vt:lpstr>Javascript  File 1 </vt:lpstr>
      <vt:lpstr>Javascript  File 2 </vt:lpstr>
      <vt:lpstr>Leaflet timeline-slider </vt:lpstr>
      <vt:lpstr>Timeline-slider  Example</vt:lpstr>
      <vt:lpstr>Slider Library</vt:lpstr>
      <vt:lpstr>Flask File 1</vt:lpstr>
      <vt:lpstr>Flask  File 2</vt:lpstr>
      <vt:lpstr>CSS</vt:lpstr>
      <vt:lpstr>HTML </vt:lpstr>
      <vt:lpstr>Conclusions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COVIDgilance  Paul Kazalski, Flomo Kokro, Will Giordano, Maria-Elena Gorini, Meghna Agnish</dc:title>
  <dc:creator>Maria-Elena Gorini</dc:creator>
  <cp:lastModifiedBy>Maria-Elena Gorini</cp:lastModifiedBy>
  <cp:revision>9</cp:revision>
  <dcterms:created xsi:type="dcterms:W3CDTF">2020-04-04T01:10:21Z</dcterms:created>
  <dcterms:modified xsi:type="dcterms:W3CDTF">2020-04-22T14:08:46Z</dcterms:modified>
</cp:coreProperties>
</file>